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64" d="100"/>
          <a:sy n="64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EEFB5-04E5-FBFA-C8D1-0E5718914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CDD60-FA66-9DF2-6416-A34ED07B7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CCF9A-1C88-5AE3-029A-3318D588E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E3DE-6EB6-C4F3-986A-2D25359F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1B977-2850-DF62-0C91-43B30C4A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84133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3C47-326F-015F-F817-43D19051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470CF-3C2A-625E-AEEC-2A14C67AF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86C0B-38A6-F628-51B7-5B1AE277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40EA8-C206-9F0A-1526-A356CD58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F65DE-002C-206B-5054-1CFA789E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02659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6AB200-50CC-98DA-6E77-03666FFE1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D99DE-3033-2670-74DD-DDD070B61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C44A-CFBB-36BF-FE17-EB920D05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69B79-6DBF-D243-9123-3E6E31F3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08E8E-1B31-C232-1A04-E7A3840F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755745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E7FC1-EC75-8F36-6F6E-57A2F49E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F400C-3156-D369-19A7-031C0A5AF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A6EBE-0075-0C68-39AF-4588162E8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7105-DF61-4D98-6B8F-4C7D526E4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53DE1-B5B9-1E63-424B-11C7BD57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08574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10784-745E-7922-1B63-9613B19CB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6635C-248B-9C00-4191-7AD4AB0BC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B5031-4426-DC38-8E8B-59D0B90FF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58145-76A3-18EC-456F-B9FA1733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BF49F-42A6-FFBD-D155-5CF07A2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79397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FD974-B04C-65B9-4A4E-2816490E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6A091-0667-6899-754C-BF2BA4CBC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0B2C9-7010-E7B4-3E0F-E5DC95887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42A73-E0DE-B139-CF78-746B8BCF2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36F95-2F42-6CC4-8322-77897501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EB7CE-05F3-6AEC-2083-FAD2A5B1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3019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9B30-FEF7-92AA-7ECB-E1117C10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031A8-6177-971E-43DC-F69B94FF3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DE962-03EA-8F10-FB18-D2D3FC384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3BE6F-E8B9-CE5B-7AA1-B8F1833DE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67CF3-880B-20BB-2BA0-ADB8064B8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1DF5C4-FF60-5CA1-1B07-DD5B8DC0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F72DE-158C-318D-C6C0-121BF7BC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93A20-5946-6F1F-4476-7131406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706381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960B9-3FDC-7AC1-D064-F21B3F93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8C464-F8E1-AFD1-2D22-625B27316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3E94D-8735-B167-757B-13A5D08EF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95655-98BC-2EDC-42A9-F5775E540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36497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3713B-0591-C7B9-5AFF-15D489254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91BD6D-0938-5905-705E-CEF9999E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F1BC7-6263-C355-4CA2-81014A38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9834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0275-37FA-CFA8-EDD4-1B0759AC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4A633-33A5-5CAB-2158-4DBB56249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01053-C3BE-8B19-48DD-2EB866307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854C1-43A9-F718-EA74-40AA9A4C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B518C-561A-7398-CDD0-9365DB19C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C973C-ABDB-1A05-FC75-A403A6BC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2478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C26C0-F93F-4B1A-A4D3-1959A5807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E86FC-BD91-F017-6666-DDD748B90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2BC2C-9FA3-2AA3-C6E5-B8FDDC7C2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0E8C1-7E35-DB92-AD5D-66020E55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57D489-4E4D-C8E4-D152-3C12E0C8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AEF73-59C2-6360-6D72-E6AE368A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31916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1FA3F4-6A20-4085-FDF3-F356FBF5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E169E-EAF4-B159-4CC8-07973EAB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FEEA5-4A1B-D4B6-4E0A-3592DCE33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3D896-E1EE-3740-89E4-24CCAD795B87}" type="datetimeFigureOut">
              <a:rPr lang="en-PT" smtClean="0"/>
              <a:t>09/26/2024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6E00E-0B51-8607-F176-42B25361C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A2201-50E2-7DF9-6357-2CD318381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BCA80-CFCA-3D4E-AD6E-05C069D4726A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7213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483C2A-2B5D-8306-1D13-5070FE03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6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56546F-728E-1DEA-52E6-52F25AEEA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702776-4E7D-660A-DE8D-081F2714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331" y="1027277"/>
            <a:ext cx="9419897" cy="1158875"/>
          </a:xfrm>
        </p:spPr>
        <p:txBody>
          <a:bodyPr/>
          <a:lstStyle/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4098088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Ecrã Panorâmico</PresentationFormat>
  <Paragraphs>0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Hugo Beatriz</dc:creator>
  <cp:lastModifiedBy>Cristina Paula Pereira Duarte</cp:lastModifiedBy>
  <cp:revision>1</cp:revision>
  <dcterms:created xsi:type="dcterms:W3CDTF">2024-09-25T09:07:51Z</dcterms:created>
  <dcterms:modified xsi:type="dcterms:W3CDTF">2024-09-26T11:14:30Z</dcterms:modified>
</cp:coreProperties>
</file>